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B08"/>
    <a:srgbClr val="1B4F9C"/>
    <a:srgbClr val="E9F4F9"/>
    <a:srgbClr val="D7AD6D"/>
    <a:srgbClr val="D5A969"/>
    <a:srgbClr val="92A940"/>
    <a:srgbClr val="EAF4F8"/>
    <a:srgbClr val="3727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120BB2-2524-1C46-9CF6-571B00BE7A10}" v="20" dt="2024-12-20T13:41:41.8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6"/>
    <p:restoredTop sz="94658"/>
  </p:normalViewPr>
  <p:slideViewPr>
    <p:cSldViewPr snapToGrid="0" snapToObjects="1">
      <p:cViewPr varScale="1">
        <p:scale>
          <a:sx n="83" d="100"/>
          <a:sy n="83" d="100"/>
        </p:scale>
        <p:origin x="228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n Grange" userId="19a4085483bec83a" providerId="LiveId" clId="{A978ECE5-41DE-604C-A462-48A43CC4BEC5}"/>
    <pc:docChg chg="modSld">
      <pc:chgData name="Ian Grange" userId="19a4085483bec83a" providerId="LiveId" clId="{A978ECE5-41DE-604C-A462-48A43CC4BEC5}" dt="2024-04-23T17:22:36.010" v="11" actId="20577"/>
      <pc:docMkLst>
        <pc:docMk/>
      </pc:docMkLst>
      <pc:sldChg chg="modSp mod">
        <pc:chgData name="Ian Grange" userId="19a4085483bec83a" providerId="LiveId" clId="{A978ECE5-41DE-604C-A462-48A43CC4BEC5}" dt="2024-04-23T17:22:36.010" v="11" actId="20577"/>
        <pc:sldMkLst>
          <pc:docMk/>
          <pc:sldMk cId="3380269253" sldId="261"/>
        </pc:sldMkLst>
      </pc:sldChg>
    </pc:docChg>
  </pc:docChgLst>
  <pc:docChgLst>
    <pc:chgData name="Ian Grange" userId="19a4085483bec83a" providerId="LiveId" clId="{3D120BB2-2524-1C46-9CF6-571B00BE7A10}"/>
    <pc:docChg chg="undo custSel modSld">
      <pc:chgData name="Ian Grange" userId="19a4085483bec83a" providerId="LiveId" clId="{3D120BB2-2524-1C46-9CF6-571B00BE7A10}" dt="2024-12-20T13:41:58.221" v="44" actId="1076"/>
      <pc:docMkLst>
        <pc:docMk/>
      </pc:docMkLst>
      <pc:sldChg chg="addSp delSp modSp mod">
        <pc:chgData name="Ian Grange" userId="19a4085483bec83a" providerId="LiveId" clId="{3D120BB2-2524-1C46-9CF6-571B00BE7A10}" dt="2024-12-20T13:41:58.221" v="44" actId="1076"/>
        <pc:sldMkLst>
          <pc:docMk/>
          <pc:sldMk cId="3380269253" sldId="261"/>
        </pc:sldMkLst>
        <pc:spChg chg="mod">
          <ac:chgData name="Ian Grange" userId="19a4085483bec83a" providerId="LiveId" clId="{3D120BB2-2524-1C46-9CF6-571B00BE7A10}" dt="2024-12-20T13:39:21.027" v="14" actId="1076"/>
          <ac:spMkLst>
            <pc:docMk/>
            <pc:sldMk cId="3380269253" sldId="261"/>
            <ac:spMk id="2" creationId="{22A339C7-23C9-7791-41ED-036CBB3C0453}"/>
          </ac:spMkLst>
        </pc:spChg>
        <pc:spChg chg="add mod">
          <ac:chgData name="Ian Grange" userId="19a4085483bec83a" providerId="LiveId" clId="{3D120BB2-2524-1C46-9CF6-571B00BE7A10}" dt="2024-12-20T13:41:47.665" v="43" actId="1035"/>
          <ac:spMkLst>
            <pc:docMk/>
            <pc:sldMk cId="3380269253" sldId="261"/>
            <ac:spMk id="8" creationId="{5A144D83-726A-AF83-6E2B-8BFB2FA273AA}"/>
          </ac:spMkLst>
        </pc:spChg>
        <pc:picChg chg="add mod">
          <ac:chgData name="Ian Grange" userId="19a4085483bec83a" providerId="LiveId" clId="{3D120BB2-2524-1C46-9CF6-571B00BE7A10}" dt="2024-12-20T13:41:58.221" v="44" actId="1076"/>
          <ac:picMkLst>
            <pc:docMk/>
            <pc:sldMk cId="3380269253" sldId="261"/>
            <ac:picMk id="4" creationId="{D6CEE02A-9970-15F6-C4EE-C671C1DF5B5C}"/>
          </ac:picMkLst>
        </pc:picChg>
        <pc:picChg chg="del">
          <ac:chgData name="Ian Grange" userId="19a4085483bec83a" providerId="LiveId" clId="{3D120BB2-2524-1C46-9CF6-571B00BE7A10}" dt="2024-12-20T13:39:10.624" v="11" actId="478"/>
          <ac:picMkLst>
            <pc:docMk/>
            <pc:sldMk cId="3380269253" sldId="261"/>
            <ac:picMk id="5" creationId="{55A68BC0-BBE5-5E89-39E4-5D3F8B62CCEC}"/>
          </ac:picMkLst>
        </pc:picChg>
        <pc:picChg chg="add mod">
          <ac:chgData name="Ian Grange" userId="19a4085483bec83a" providerId="LiveId" clId="{3D120BB2-2524-1C46-9CF6-571B00BE7A10}" dt="2024-12-20T13:41:41.885" v="40" actId="1036"/>
          <ac:picMkLst>
            <pc:docMk/>
            <pc:sldMk cId="3380269253" sldId="261"/>
            <ac:picMk id="6" creationId="{68B60A08-A83D-CD01-06BA-F1F962BFADD3}"/>
          </ac:picMkLst>
        </pc:picChg>
        <pc:picChg chg="del">
          <ac:chgData name="Ian Grange" userId="19a4085483bec83a" providerId="LiveId" clId="{3D120BB2-2524-1C46-9CF6-571B00BE7A10}" dt="2024-12-20T13:38:51.883" v="9" actId="478"/>
          <ac:picMkLst>
            <pc:docMk/>
            <pc:sldMk cId="3380269253" sldId="261"/>
            <ac:picMk id="7" creationId="{497CB9AE-8F3E-9B7D-F59C-3A73849F6B47}"/>
          </ac:picMkLst>
        </pc:picChg>
        <pc:picChg chg="add mod">
          <ac:chgData name="Ian Grange" userId="19a4085483bec83a" providerId="LiveId" clId="{3D120BB2-2524-1C46-9CF6-571B00BE7A10}" dt="2024-12-20T13:41:34.118" v="37" actId="1035"/>
          <ac:picMkLst>
            <pc:docMk/>
            <pc:sldMk cId="3380269253" sldId="261"/>
            <ac:picMk id="9" creationId="{AB846B07-F071-DBF5-18D3-7FE926F7CC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3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71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3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2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95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1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94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13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24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2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7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2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2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448E-047F-0347-BE90-6406B6EAE75F}" type="datetimeFigureOut">
              <a:rPr lang="en-US" smtClean="0"/>
              <a:t>12/20/24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601C4-BB8E-8846-8979-7D430E175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8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rgbClr val="E9F4F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with a person swimming&#10;&#10;Description automatically generated">
            <a:extLst>
              <a:ext uri="{FF2B5EF4-FFF2-40B4-BE49-F238E27FC236}">
                <a16:creationId xmlns:a16="http://schemas.microsoft.com/office/drawing/2014/main" id="{D2270DD7-9259-18F6-92AD-8A443B55C1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5600"/>
          <a:stretch/>
        </p:blipFill>
        <p:spPr>
          <a:xfrm>
            <a:off x="-282288" y="-1727628"/>
            <a:ext cx="7140287" cy="602635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A339C7-23C9-7791-41ED-036CBB3C0453}"/>
              </a:ext>
            </a:extLst>
          </p:cNvPr>
          <p:cNvSpPr txBox="1"/>
          <p:nvPr/>
        </p:nvSpPr>
        <p:spPr>
          <a:xfrm>
            <a:off x="60262" y="4599057"/>
            <a:ext cx="67374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Wednesday 16th July 2025</a:t>
            </a:r>
          </a:p>
          <a:p>
            <a:pPr algn="ctr"/>
            <a:r>
              <a:rPr lang="en-GB" sz="40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Wokingham Leisure Centre</a:t>
            </a:r>
            <a:endParaRPr lang="en-GB" sz="2400" dirty="0">
              <a:solidFill>
                <a:srgbClr val="1B4F9C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algn="ctr"/>
            <a:r>
              <a:rPr lang="en-GB" sz="3200" dirty="0" err="1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wokinghamlions.org.uk</a:t>
            </a:r>
            <a:r>
              <a:rPr lang="en-GB" sz="3200" dirty="0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/swimathon</a:t>
            </a:r>
          </a:p>
          <a:p>
            <a:pPr algn="ctr"/>
            <a:r>
              <a:rPr lang="en-GB" sz="3200" dirty="0" err="1">
                <a:solidFill>
                  <a:srgbClr val="FBCB0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swimathon@wokinghamlions.org.uk</a:t>
            </a:r>
            <a:endParaRPr lang="en-GB" sz="3200" dirty="0">
              <a:solidFill>
                <a:srgbClr val="FBCB08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CEE02A-9970-15F6-C4EE-C671C1DF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/>
        </p:blipFill>
        <p:spPr>
          <a:xfrm>
            <a:off x="552073" y="7200604"/>
            <a:ext cx="2446597" cy="2446597"/>
          </a:xfrm>
          <a:prstGeom prst="rect">
            <a:avLst/>
          </a:prstGeom>
        </p:spPr>
      </p:pic>
      <p:pic>
        <p:nvPicPr>
          <p:cNvPr id="6" name="Picture 2" descr="What We Do - Harlands Group">
            <a:extLst>
              <a:ext uri="{FF2B5EF4-FFF2-40B4-BE49-F238E27FC236}">
                <a16:creationId xmlns:a16="http://schemas.microsoft.com/office/drawing/2014/main" id="{68B60A08-A83D-CD01-06BA-F1F962BFA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185" y="7292598"/>
            <a:ext cx="1949743" cy="129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144D83-726A-AF83-6E2B-8BFB2FA273AA}"/>
              </a:ext>
            </a:extLst>
          </p:cNvPr>
          <p:cNvSpPr txBox="1"/>
          <p:nvPr/>
        </p:nvSpPr>
        <p:spPr>
          <a:xfrm>
            <a:off x="4138300" y="7200604"/>
            <a:ext cx="1162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1B4F9C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Sponsored By</a:t>
            </a:r>
          </a:p>
        </p:txBody>
      </p:sp>
      <p:pic>
        <p:nvPicPr>
          <p:cNvPr id="9" name="Picture 4" descr="Clifton Ingram LLP, Reading | Solicitors - Yell">
            <a:extLst>
              <a:ext uri="{FF2B5EF4-FFF2-40B4-BE49-F238E27FC236}">
                <a16:creationId xmlns:a16="http://schemas.microsoft.com/office/drawing/2014/main" id="{AB846B07-F071-DBF5-18D3-7FE926F7C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940" y="7899571"/>
            <a:ext cx="2328235" cy="232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026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5901</TotalTime>
  <Words>23</Words>
  <Application>Microsoft Macintosh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Grange, Ian</dc:creator>
  <cp:lastModifiedBy>Ian Grange</cp:lastModifiedBy>
  <cp:revision>31</cp:revision>
  <dcterms:created xsi:type="dcterms:W3CDTF">2020-01-16T10:10:16Z</dcterms:created>
  <dcterms:modified xsi:type="dcterms:W3CDTF">2024-12-20T13:42:03Z</dcterms:modified>
</cp:coreProperties>
</file>